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303"/>
    <a:srgbClr val="EB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699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31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55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91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1073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4434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64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82272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64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57702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680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165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545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917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2872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93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69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0AC9FB6-14EF-494F-A5F3-0E80E90C47BF}" type="datetimeFigureOut">
              <a:rPr lang="en-IN" smtClean="0"/>
              <a:t>28-08-2016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7C19F2-3FBA-4E21-A023-B31C84A583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014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5921" y="1477108"/>
            <a:ext cx="8750104" cy="416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1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972" y="1237957"/>
            <a:ext cx="8989255" cy="448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1223891"/>
            <a:ext cx="8314005" cy="450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5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48" y="1336431"/>
            <a:ext cx="8145193" cy="46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9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273" y="1350498"/>
            <a:ext cx="8243667" cy="447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1350498"/>
            <a:ext cx="8229599" cy="433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9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665" y="1575581"/>
            <a:ext cx="8370276" cy="396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70670"/>
            <a:ext cx="8646942" cy="1828801"/>
          </a:xfrm>
        </p:spPr>
        <p:txBody>
          <a:bodyPr/>
          <a:lstStyle/>
          <a:p>
            <a:r>
              <a:rPr lang="en-IN" dirty="0">
                <a:solidFill>
                  <a:srgbClr val="C00000"/>
                </a:solidFill>
                <a:latin typeface="AR BERKLEY" panose="02000000000000000000" pitchFamily="2" charset="0"/>
              </a:rPr>
              <a:t>   </a:t>
            </a:r>
            <a:r>
              <a:rPr lang="en-IN" sz="6000" dirty="0">
                <a:latin typeface="AR BERKLEY" panose="02000000000000000000" pitchFamily="2" charset="0"/>
              </a:rPr>
              <a:t>How Far is the River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77772"/>
            <a:ext cx="9144000" cy="3235569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EBF030"/>
                </a:solidFill>
                <a:latin typeface="AR BERKLEY" panose="02000000000000000000" pitchFamily="2" charset="0"/>
              </a:rPr>
              <a:t>              </a:t>
            </a:r>
            <a:r>
              <a:rPr lang="en-IN" sz="4800" b="1" dirty="0">
                <a:solidFill>
                  <a:srgbClr val="00B050"/>
                </a:solidFill>
                <a:latin typeface="AR BERKLEY" panose="02000000000000000000" pitchFamily="2" charset="0"/>
              </a:rPr>
              <a:t>by</a:t>
            </a:r>
            <a:r>
              <a:rPr lang="en-IN" sz="4800" b="1" dirty="0">
                <a:solidFill>
                  <a:srgbClr val="EBF030"/>
                </a:solidFill>
                <a:latin typeface="AR BERKLEY" panose="02000000000000000000" pitchFamily="2" charset="0"/>
              </a:rPr>
              <a:t> </a:t>
            </a:r>
          </a:p>
          <a:p>
            <a:endParaRPr lang="en-IN" sz="4800" b="1" dirty="0">
              <a:solidFill>
                <a:srgbClr val="EBF030"/>
              </a:solidFill>
              <a:latin typeface="AR BERKLEY" panose="02000000000000000000" pitchFamily="2" charset="0"/>
            </a:endParaRPr>
          </a:p>
          <a:p>
            <a:r>
              <a:rPr lang="en-IN" sz="4800" b="1" dirty="0">
                <a:solidFill>
                  <a:srgbClr val="EBF030"/>
                </a:solidFill>
                <a:latin typeface="AR BERKLEY" panose="02000000000000000000" pitchFamily="2" charset="0"/>
              </a:rPr>
              <a:t>          </a:t>
            </a:r>
            <a:r>
              <a:rPr lang="en-IN" sz="4800" b="1" dirty="0">
                <a:solidFill>
                  <a:srgbClr val="EBF030"/>
                </a:solidFill>
                <a:latin typeface="AR CHRISTY" panose="02000000000000000000" pitchFamily="2" charset="0"/>
              </a:rPr>
              <a:t>Ruskin Bond </a:t>
            </a:r>
          </a:p>
        </p:txBody>
      </p:sp>
    </p:spTree>
    <p:extLst>
      <p:ext uri="{BB962C8B-B14F-4D97-AF65-F5344CB8AC3E}">
        <p14:creationId xmlns:p14="http://schemas.microsoft.com/office/powerpoint/2010/main" val="376684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394" y="1026942"/>
            <a:ext cx="8525021" cy="48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18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is works&#10;• His stories are influenced mostly by his life in the hill&#10;stations at the foothills of the Himalayas, where 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988" y="1252025"/>
            <a:ext cx="8848578" cy="451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956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81" y="1167620"/>
            <a:ext cx="8736037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3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1041009"/>
            <a:ext cx="8609428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909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1097280"/>
            <a:ext cx="8525021" cy="460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540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406770"/>
            <a:ext cx="8285871" cy="427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98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378" y="1308296"/>
            <a:ext cx="8595359" cy="443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0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139</TotalTime>
  <Words>11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 BERKLEY</vt:lpstr>
      <vt:lpstr>AR CHRISTY</vt:lpstr>
      <vt:lpstr>Arial</vt:lpstr>
      <vt:lpstr>Century Gothic</vt:lpstr>
      <vt:lpstr>Wingdings 3</vt:lpstr>
      <vt:lpstr>Ion Boardroom</vt:lpstr>
      <vt:lpstr>PowerPoint Presentation</vt:lpstr>
      <vt:lpstr>   How Far is the River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How Far is the River </dc:title>
  <dc:creator>Lydia Vedam</dc:creator>
  <cp:lastModifiedBy>Lydia Vedam</cp:lastModifiedBy>
  <cp:revision>16</cp:revision>
  <dcterms:created xsi:type="dcterms:W3CDTF">2016-08-28T15:13:44Z</dcterms:created>
  <dcterms:modified xsi:type="dcterms:W3CDTF">2016-08-28T17:33:15Z</dcterms:modified>
</cp:coreProperties>
</file>